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f8825770e_2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2f8825770e_2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f8825770e_2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2f8825770e_2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f8825770e_2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2f8825770e_2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2f8825770e_2_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2f8825770e_2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f8825770e_2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2f8825770e_2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36d22db0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336d22db0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f8825770e_2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2f8825770e_2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f8825770e_2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2f8825770e_2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f8825770e_2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2f8825770e_2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f8825770e_2_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2f8825770e_2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f8825770e_2_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2f8825770e_2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f8825770e_2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2f8825770e_2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66750" y="2652713"/>
            <a:ext cx="7810500" cy="59531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horizontal)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>
            <p:ph idx="2" type="pic"/>
          </p:nvPr>
        </p:nvSpPr>
        <p:spPr>
          <a:xfrm>
            <a:off x="1172238" y="-147637"/>
            <a:ext cx="680085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238125" y="3567113"/>
            <a:ext cx="8667750" cy="752475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238125" y="4291013"/>
            <a:ext cx="8667750" cy="59531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centro)">
  <p:cSld name="Título (centro)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vertical)">
  <p:cSld name="Foto (vertical)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>
            <p:ph idx="2" type="pic"/>
          </p:nvPr>
        </p:nvSpPr>
        <p:spPr>
          <a:xfrm>
            <a:off x="4810125" y="357188"/>
            <a:ext cx="4300538" cy="430053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619125" y="357188"/>
            <a:ext cx="3833813" cy="2081213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arriba)">
  <p:cSld name="Título (arriba)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viñetas">
  <p:cSld name="Título y viñet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viñetas y foto">
  <p:cSld name="Título, viñetas y fo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>
            <p:ph idx="2" type="pic"/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0"/>
          <p:cNvSpPr txBox="1"/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633413" y="1181100"/>
            <a:ext cx="3833813" cy="348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viñetas y vídeo pequeño">
  <p:cSld name="Título, viñetas y vídeo pequeño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633413" y="1181100"/>
            <a:ext cx="3833813" cy="348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viñetas y vídeo grande">
  <p:cSld name="Título, viñetas y vídeo gran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633413" y="1181100"/>
            <a:ext cx="3833813" cy="348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ñetas">
  <p:cSld name="Viñeta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fotos">
  <p:cSld name="3 foto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>
            <p:ph idx="2" type="pic"/>
          </p:nvPr>
        </p:nvSpPr>
        <p:spPr>
          <a:xfrm>
            <a:off x="5737622" y="2643188"/>
            <a:ext cx="3121819" cy="2081213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/>
          <p:nvPr>
            <p:ph idx="3" type="pic"/>
          </p:nvPr>
        </p:nvSpPr>
        <p:spPr>
          <a:xfrm>
            <a:off x="5910263" y="323850"/>
            <a:ext cx="2776538" cy="277653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/>
          <p:nvPr>
            <p:ph idx="4" type="pic"/>
          </p:nvPr>
        </p:nvSpPr>
        <p:spPr>
          <a:xfrm>
            <a:off x="-371475" y="423863"/>
            <a:ext cx="6450806" cy="4300538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">
  <p:cSld name="Cita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895350" y="3357563"/>
            <a:ext cx="7358062" cy="21957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i="1" sz="1200"/>
            </a:lvl1pPr>
            <a:lvl2pPr indent="-27940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2" type="body"/>
          </p:nvPr>
        </p:nvSpPr>
        <p:spPr>
          <a:xfrm>
            <a:off x="895350" y="2278856"/>
            <a:ext cx="7358062" cy="309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940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>
            <p:ph idx="2" type="pic"/>
          </p:nvPr>
        </p:nvSpPr>
        <p:spPr>
          <a:xfrm>
            <a:off x="-19050" y="-476250"/>
            <a:ext cx="9182100" cy="6121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2" Type="http://schemas.openxmlformats.org/officeDocument/2006/relationships/slide" Target="/ppt/slides/slide1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slide" Target="/ppt/slides/slide2.xml"/><Relationship Id="rId9" Type="http://schemas.openxmlformats.org/officeDocument/2006/relationships/slide" Target="/ppt/slides/slide9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8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slide" Target="/ppt/slides/slide1.xml"/><Relationship Id="rId6" Type="http://schemas.openxmlformats.org/officeDocument/2006/relationships/hyperlink" Target="https://view.genially.com/67a4a705f3857927b464e38a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7" Type="http://schemas.openxmlformats.org/officeDocument/2006/relationships/hyperlink" Target="https://view.genially.com/67a60256607f434ee0b43ddf" TargetMode="External"/><Relationship Id="rId16" Type="http://schemas.openxmlformats.org/officeDocument/2006/relationships/image" Target="../media/image23.png"/><Relationship Id="rId5" Type="http://schemas.openxmlformats.org/officeDocument/2006/relationships/image" Target="../media/image10.png"/><Relationship Id="rId19" Type="http://schemas.openxmlformats.org/officeDocument/2006/relationships/hyperlink" Target="https://view.genially.com/67a4a705f3857927b464e38a" TargetMode="External"/><Relationship Id="rId6" Type="http://schemas.openxmlformats.org/officeDocument/2006/relationships/image" Target="../media/image13.png"/><Relationship Id="rId18" Type="http://schemas.openxmlformats.org/officeDocument/2006/relationships/slide" Target="/ppt/slides/slide1.xml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hyperlink" Target="https://view.genially.com/67a60256607f434ee0b43ddf" TargetMode="External"/><Relationship Id="rId6" Type="http://schemas.openxmlformats.org/officeDocument/2006/relationships/slide" Target="/ppt/slides/slide1.xml"/><Relationship Id="rId7" Type="http://schemas.openxmlformats.org/officeDocument/2006/relationships/hyperlink" Target="https://view.genially.com/67a4a705f3857927b464e38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slide" Target="/ppt/slides/slide1.xml"/><Relationship Id="rId6" Type="http://schemas.openxmlformats.org/officeDocument/2006/relationships/hyperlink" Target="https://view.genially.com/67a4a705f3857927b464e38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slide" Target="/ppt/slides/slide1.xml"/><Relationship Id="rId6" Type="http://schemas.openxmlformats.org/officeDocument/2006/relationships/hyperlink" Target="https://view.genially.com/67a4a705f3857927b464e38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slide" Target="/ppt/slides/slide1.xml"/><Relationship Id="rId6" Type="http://schemas.openxmlformats.org/officeDocument/2006/relationships/hyperlink" Target="https://view.genially.com/67a4a705f3857927b464e38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slide" Target="/ppt/slides/slide1.xml"/><Relationship Id="rId6" Type="http://schemas.openxmlformats.org/officeDocument/2006/relationships/hyperlink" Target="https://view.genially.com/67a4a705f3857927b464e38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slide" Target="/ppt/slides/slide1.xml"/><Relationship Id="rId6" Type="http://schemas.openxmlformats.org/officeDocument/2006/relationships/hyperlink" Target="https://view.genially.com/67a4a705f3857927b464e38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slide" Target="/ppt/slides/slide1.xml"/><Relationship Id="rId6" Type="http://schemas.openxmlformats.org/officeDocument/2006/relationships/hyperlink" Target="https://view.genially.com/67a4a705f3857927b464e38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slide" Target="/ppt/slides/slide1.xml"/><Relationship Id="rId6" Type="http://schemas.openxmlformats.org/officeDocument/2006/relationships/hyperlink" Target="https://view.genially.com/67a4a705f3857927b464e38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hyperlink" Target="https://view.genially.com/67a60256607f434ee0b43ddf" TargetMode="External"/><Relationship Id="rId5" Type="http://schemas.openxmlformats.org/officeDocument/2006/relationships/hyperlink" Target="https://view.genially.com/67a60256607f434ee0b43ddf" TargetMode="External"/><Relationship Id="rId6" Type="http://schemas.openxmlformats.org/officeDocument/2006/relationships/slide" Target="/ppt/slides/slide1.xml"/><Relationship Id="rId7" Type="http://schemas.openxmlformats.org/officeDocument/2006/relationships/hyperlink" Target="https://view.genially.com/67a4a705f3857927b464e38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>
            <a:hlinkClick action="ppaction://hlinksldjump" r:id="rId4"/>
          </p:cNvPr>
          <p:cNvSpPr/>
          <p:nvPr/>
        </p:nvSpPr>
        <p:spPr>
          <a:xfrm>
            <a:off x="5756344" y="367895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8">
            <a:hlinkClick action="ppaction://hlinksldjump" r:id="rId5"/>
          </p:cNvPr>
          <p:cNvSpPr/>
          <p:nvPr/>
        </p:nvSpPr>
        <p:spPr>
          <a:xfrm>
            <a:off x="5756344" y="886494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8">
            <a:hlinkClick action="ppaction://hlinksldjump" r:id="rId6"/>
          </p:cNvPr>
          <p:cNvSpPr/>
          <p:nvPr/>
        </p:nvSpPr>
        <p:spPr>
          <a:xfrm>
            <a:off x="5756344" y="1405093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8">
            <a:hlinkClick action="ppaction://hlinksldjump" r:id="rId7"/>
          </p:cNvPr>
          <p:cNvSpPr/>
          <p:nvPr/>
        </p:nvSpPr>
        <p:spPr>
          <a:xfrm>
            <a:off x="5756344" y="1923692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28">
            <a:hlinkClick action="ppaction://hlinksldjump" r:id="rId8"/>
          </p:cNvPr>
          <p:cNvSpPr/>
          <p:nvPr/>
        </p:nvSpPr>
        <p:spPr>
          <a:xfrm>
            <a:off x="5756344" y="2442290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8">
            <a:hlinkClick action="ppaction://hlinksldjump" r:id="rId9"/>
          </p:cNvPr>
          <p:cNvSpPr/>
          <p:nvPr/>
        </p:nvSpPr>
        <p:spPr>
          <a:xfrm>
            <a:off x="5756344" y="2960889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28">
            <a:hlinkClick action="ppaction://hlinksldjump" r:id="rId10"/>
          </p:cNvPr>
          <p:cNvSpPr/>
          <p:nvPr/>
        </p:nvSpPr>
        <p:spPr>
          <a:xfrm>
            <a:off x="5756344" y="3417283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8">
            <a:hlinkClick action="ppaction://hlinksldjump" r:id="rId11"/>
          </p:cNvPr>
          <p:cNvSpPr/>
          <p:nvPr/>
        </p:nvSpPr>
        <p:spPr>
          <a:xfrm>
            <a:off x="5756344" y="3935882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28">
            <a:hlinkClick action="ppaction://hlinksldjump" r:id="rId12"/>
          </p:cNvPr>
          <p:cNvSpPr/>
          <p:nvPr/>
        </p:nvSpPr>
        <p:spPr>
          <a:xfrm>
            <a:off x="5756344" y="4454481"/>
            <a:ext cx="2688566" cy="3894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>
            <a:hlinkClick action="ppaction://hlinkshowjump?jump=previousslide"/>
          </p:cNvPr>
          <p:cNvSpPr/>
          <p:nvPr/>
        </p:nvSpPr>
        <p:spPr>
          <a:xfrm>
            <a:off x="462508" y="159012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37">
            <a:hlinkClick r:id="rId4"/>
          </p:cNvPr>
          <p:cNvSpPr/>
          <p:nvPr/>
        </p:nvSpPr>
        <p:spPr>
          <a:xfrm>
            <a:off x="811352" y="159012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37">
            <a:hlinkClick action="ppaction://hlinksldjump" r:id="rId5"/>
          </p:cNvPr>
          <p:cNvSpPr/>
          <p:nvPr/>
        </p:nvSpPr>
        <p:spPr>
          <a:xfrm>
            <a:off x="1248639" y="205335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37">
            <a:hlinkClick r:id="rId6"/>
          </p:cNvPr>
          <p:cNvSpPr/>
          <p:nvPr/>
        </p:nvSpPr>
        <p:spPr>
          <a:xfrm>
            <a:off x="1692245" y="181303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37">
            <a:hlinkClick action="ppaction://hlinkshowjump?jump=nextslide"/>
          </p:cNvPr>
          <p:cNvSpPr/>
          <p:nvPr/>
        </p:nvSpPr>
        <p:spPr>
          <a:xfrm>
            <a:off x="2041090" y="166170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207" name="Google Shape;20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956" y="449811"/>
            <a:ext cx="1502182" cy="1211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08" name="Google Shape;20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9021" y="970275"/>
            <a:ext cx="1502013" cy="1211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09" name="Google Shape;20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8827" y="838410"/>
            <a:ext cx="166687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0" name="Google Shape;210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6636" y="449811"/>
            <a:ext cx="1317027" cy="151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1" name="Google Shape;211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81289" y="2209161"/>
            <a:ext cx="1264820" cy="1211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2" name="Google Shape;212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86952" y="2542463"/>
            <a:ext cx="2021667" cy="988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3" name="Google Shape;213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15682" y="2579979"/>
            <a:ext cx="1264820" cy="102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4" name="Google Shape;214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5506" y="2260170"/>
            <a:ext cx="1757543" cy="1160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5" name="Google Shape;215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6398" y="3742891"/>
            <a:ext cx="1757543" cy="1436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6" name="Google Shape;216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754559" y="3921332"/>
            <a:ext cx="1502182" cy="1079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7" name="Google Shape;217;p3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58856" y="3742891"/>
            <a:ext cx="1757543" cy="578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8" name="Google Shape;218;p3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097777" y="3601398"/>
            <a:ext cx="1843090" cy="1079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19" name="Google Shape;219;p3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723197" y="-5935"/>
            <a:ext cx="1381005" cy="165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>
            <a:hlinkClick action="ppaction://hlinkshowjump?jump=previousslide"/>
          </p:cNvPr>
          <p:cNvSpPr/>
          <p:nvPr/>
        </p:nvSpPr>
        <p:spPr>
          <a:xfrm>
            <a:off x="437554" y="34719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38">
            <a:hlinkClick r:id="rId17"/>
          </p:cNvPr>
          <p:cNvSpPr/>
          <p:nvPr/>
        </p:nvSpPr>
        <p:spPr>
          <a:xfrm>
            <a:off x="786398" y="34719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38">
            <a:hlinkClick action="ppaction://hlinksldjump" r:id="rId18"/>
          </p:cNvPr>
          <p:cNvSpPr/>
          <p:nvPr/>
        </p:nvSpPr>
        <p:spPr>
          <a:xfrm>
            <a:off x="1223685" y="81042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38">
            <a:hlinkClick r:id="rId19"/>
          </p:cNvPr>
          <p:cNvSpPr/>
          <p:nvPr/>
        </p:nvSpPr>
        <p:spPr>
          <a:xfrm>
            <a:off x="1667291" y="57010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38">
            <a:hlinkClick action="ppaction://hlinkshowjump?jump=nextslide"/>
          </p:cNvPr>
          <p:cNvSpPr/>
          <p:nvPr/>
        </p:nvSpPr>
        <p:spPr>
          <a:xfrm>
            <a:off x="2016136" y="41877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>
            <a:hlinkClick action="ppaction://hlinkshowjump?jump=previousslide"/>
          </p:cNvPr>
          <p:cNvSpPr/>
          <p:nvPr/>
        </p:nvSpPr>
        <p:spPr>
          <a:xfrm>
            <a:off x="1252906" y="40960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9">
            <a:hlinkClick r:id="rId4"/>
          </p:cNvPr>
          <p:cNvSpPr/>
          <p:nvPr/>
        </p:nvSpPr>
        <p:spPr>
          <a:xfrm>
            <a:off x="1549348" y="40960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39">
            <a:hlinkClick action="ppaction://hlinkshowjump?jump=previousslide"/>
          </p:cNvPr>
          <p:cNvSpPr/>
          <p:nvPr/>
        </p:nvSpPr>
        <p:spPr>
          <a:xfrm>
            <a:off x="402980" y="40960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39">
            <a:hlinkClick r:id="rId5"/>
          </p:cNvPr>
          <p:cNvSpPr/>
          <p:nvPr/>
        </p:nvSpPr>
        <p:spPr>
          <a:xfrm>
            <a:off x="751824" y="40960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39">
            <a:hlinkClick action="ppaction://hlinksldjump" r:id="rId6"/>
          </p:cNvPr>
          <p:cNvSpPr/>
          <p:nvPr/>
        </p:nvSpPr>
        <p:spPr>
          <a:xfrm>
            <a:off x="1189111" y="87284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39">
            <a:hlinkClick r:id="rId7"/>
          </p:cNvPr>
          <p:cNvSpPr/>
          <p:nvPr/>
        </p:nvSpPr>
        <p:spPr>
          <a:xfrm>
            <a:off x="1632717" y="63251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39">
            <a:hlinkClick action="ppaction://hlinkshowjump?jump=nextslide"/>
          </p:cNvPr>
          <p:cNvSpPr/>
          <p:nvPr/>
        </p:nvSpPr>
        <p:spPr>
          <a:xfrm>
            <a:off x="1981562" y="48119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>
            <a:hlinkClick action="ppaction://hlinkshowjump?jump=previousslide"/>
          </p:cNvPr>
          <p:cNvSpPr/>
          <p:nvPr/>
        </p:nvSpPr>
        <p:spPr>
          <a:xfrm>
            <a:off x="462508" y="159012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9">
            <a:hlinkClick r:id="rId4"/>
          </p:cNvPr>
          <p:cNvSpPr/>
          <p:nvPr/>
        </p:nvSpPr>
        <p:spPr>
          <a:xfrm>
            <a:off x="811352" y="159012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9">
            <a:hlinkClick action="ppaction://hlinksldjump" r:id="rId5"/>
          </p:cNvPr>
          <p:cNvSpPr/>
          <p:nvPr/>
        </p:nvSpPr>
        <p:spPr>
          <a:xfrm>
            <a:off x="1248639" y="205335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29">
            <a:hlinkClick r:id="rId6"/>
          </p:cNvPr>
          <p:cNvSpPr/>
          <p:nvPr/>
        </p:nvSpPr>
        <p:spPr>
          <a:xfrm>
            <a:off x="1692245" y="181303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29">
            <a:hlinkClick action="ppaction://hlinkshowjump?jump=nextslide"/>
          </p:cNvPr>
          <p:cNvSpPr/>
          <p:nvPr/>
        </p:nvSpPr>
        <p:spPr>
          <a:xfrm>
            <a:off x="2041090" y="166170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>
            <a:hlinkClick action="ppaction://hlinkshowjump?jump=previousslide"/>
          </p:cNvPr>
          <p:cNvSpPr/>
          <p:nvPr/>
        </p:nvSpPr>
        <p:spPr>
          <a:xfrm>
            <a:off x="462508" y="159012"/>
            <a:ext cx="260400" cy="300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30">
            <a:hlinkClick r:id="rId4"/>
          </p:cNvPr>
          <p:cNvSpPr/>
          <p:nvPr/>
        </p:nvSpPr>
        <p:spPr>
          <a:xfrm>
            <a:off x="811352" y="159012"/>
            <a:ext cx="312900" cy="355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30">
            <a:hlinkClick action="ppaction://hlinksldjump" r:id="rId5"/>
          </p:cNvPr>
          <p:cNvSpPr/>
          <p:nvPr/>
        </p:nvSpPr>
        <p:spPr>
          <a:xfrm>
            <a:off x="1248639" y="205335"/>
            <a:ext cx="260400" cy="300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30">
            <a:hlinkClick r:id="rId6"/>
          </p:cNvPr>
          <p:cNvSpPr/>
          <p:nvPr/>
        </p:nvSpPr>
        <p:spPr>
          <a:xfrm>
            <a:off x="1692245" y="181303"/>
            <a:ext cx="260400" cy="300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30">
            <a:hlinkClick action="ppaction://hlinkshowjump?jump=nextslide"/>
          </p:cNvPr>
          <p:cNvSpPr/>
          <p:nvPr/>
        </p:nvSpPr>
        <p:spPr>
          <a:xfrm>
            <a:off x="2041090" y="166170"/>
            <a:ext cx="260400" cy="300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>
            <a:hlinkClick action="ppaction://hlinkshowjump?jump=previousslide"/>
          </p:cNvPr>
          <p:cNvSpPr/>
          <p:nvPr/>
        </p:nvSpPr>
        <p:spPr>
          <a:xfrm>
            <a:off x="462508" y="159012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31">
            <a:hlinkClick r:id="rId4"/>
          </p:cNvPr>
          <p:cNvSpPr/>
          <p:nvPr/>
        </p:nvSpPr>
        <p:spPr>
          <a:xfrm>
            <a:off x="811352" y="159012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31">
            <a:hlinkClick action="ppaction://hlinksldjump" r:id="rId5"/>
          </p:cNvPr>
          <p:cNvSpPr/>
          <p:nvPr/>
        </p:nvSpPr>
        <p:spPr>
          <a:xfrm>
            <a:off x="1248639" y="205335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31">
            <a:hlinkClick r:id="rId6"/>
          </p:cNvPr>
          <p:cNvSpPr/>
          <p:nvPr/>
        </p:nvSpPr>
        <p:spPr>
          <a:xfrm>
            <a:off x="1692245" y="181303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31">
            <a:hlinkClick action="ppaction://hlinkshowjump?jump=nextslide"/>
          </p:cNvPr>
          <p:cNvSpPr/>
          <p:nvPr/>
        </p:nvSpPr>
        <p:spPr>
          <a:xfrm>
            <a:off x="2041090" y="166170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>
            <a:hlinkClick action="ppaction://hlinkshowjump?jump=previousslide"/>
          </p:cNvPr>
          <p:cNvSpPr/>
          <p:nvPr/>
        </p:nvSpPr>
        <p:spPr>
          <a:xfrm>
            <a:off x="3628352" y="135089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32">
            <a:hlinkClick r:id="rId4"/>
          </p:cNvPr>
          <p:cNvSpPr/>
          <p:nvPr/>
        </p:nvSpPr>
        <p:spPr>
          <a:xfrm>
            <a:off x="3977196" y="135089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32">
            <a:hlinkClick action="ppaction://hlinksldjump" r:id="rId5"/>
          </p:cNvPr>
          <p:cNvSpPr/>
          <p:nvPr/>
        </p:nvSpPr>
        <p:spPr>
          <a:xfrm>
            <a:off x="4414483" y="181412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32">
            <a:hlinkClick r:id="rId6"/>
          </p:cNvPr>
          <p:cNvSpPr/>
          <p:nvPr/>
        </p:nvSpPr>
        <p:spPr>
          <a:xfrm>
            <a:off x="4858089" y="157380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32">
            <a:hlinkClick action="ppaction://hlinkshowjump?jump=nextslide"/>
          </p:cNvPr>
          <p:cNvSpPr/>
          <p:nvPr/>
        </p:nvSpPr>
        <p:spPr>
          <a:xfrm>
            <a:off x="5206934" y="142247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>
            <a:hlinkClick action="ppaction://hlinkshowjump?jump=previousslide"/>
          </p:cNvPr>
          <p:cNvSpPr/>
          <p:nvPr/>
        </p:nvSpPr>
        <p:spPr>
          <a:xfrm>
            <a:off x="462508" y="159012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33">
            <a:hlinkClick r:id="rId4"/>
          </p:cNvPr>
          <p:cNvSpPr/>
          <p:nvPr/>
        </p:nvSpPr>
        <p:spPr>
          <a:xfrm>
            <a:off x="811352" y="159012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33">
            <a:hlinkClick action="ppaction://hlinksldjump" r:id="rId5"/>
          </p:cNvPr>
          <p:cNvSpPr/>
          <p:nvPr/>
        </p:nvSpPr>
        <p:spPr>
          <a:xfrm>
            <a:off x="1248639" y="205335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33">
            <a:hlinkClick r:id="rId6"/>
          </p:cNvPr>
          <p:cNvSpPr/>
          <p:nvPr/>
        </p:nvSpPr>
        <p:spPr>
          <a:xfrm>
            <a:off x="1692245" y="181303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33">
            <a:hlinkClick action="ppaction://hlinkshowjump?jump=nextslide"/>
          </p:cNvPr>
          <p:cNvSpPr/>
          <p:nvPr/>
        </p:nvSpPr>
        <p:spPr>
          <a:xfrm>
            <a:off x="2041090" y="166170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>
            <a:hlinkClick action="ppaction://hlinkshowjump?jump=previousslide"/>
          </p:cNvPr>
          <p:cNvSpPr/>
          <p:nvPr/>
        </p:nvSpPr>
        <p:spPr>
          <a:xfrm>
            <a:off x="462508" y="159012"/>
            <a:ext cx="260402" cy="3001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34">
            <a:hlinkClick r:id="rId4"/>
          </p:cNvPr>
          <p:cNvSpPr/>
          <p:nvPr/>
        </p:nvSpPr>
        <p:spPr>
          <a:xfrm>
            <a:off x="811352" y="159012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34">
            <a:hlinkClick action="ppaction://hlinksldjump" r:id="rId5"/>
          </p:cNvPr>
          <p:cNvSpPr/>
          <p:nvPr/>
        </p:nvSpPr>
        <p:spPr>
          <a:xfrm>
            <a:off x="1248639" y="205335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34">
            <a:hlinkClick r:id="rId6"/>
          </p:cNvPr>
          <p:cNvSpPr/>
          <p:nvPr/>
        </p:nvSpPr>
        <p:spPr>
          <a:xfrm>
            <a:off x="1692245" y="181303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34">
            <a:hlinkClick action="ppaction://hlinkshowjump?jump=nextslide"/>
          </p:cNvPr>
          <p:cNvSpPr/>
          <p:nvPr/>
        </p:nvSpPr>
        <p:spPr>
          <a:xfrm>
            <a:off x="2041090" y="166170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>
            <a:hlinkClick action="ppaction://hlinkshowjump?jump=previousslide"/>
          </p:cNvPr>
          <p:cNvSpPr/>
          <p:nvPr/>
        </p:nvSpPr>
        <p:spPr>
          <a:xfrm>
            <a:off x="3436966" y="182936"/>
            <a:ext cx="260402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35">
            <a:hlinkClick r:id="rId4"/>
          </p:cNvPr>
          <p:cNvSpPr/>
          <p:nvPr/>
        </p:nvSpPr>
        <p:spPr>
          <a:xfrm>
            <a:off x="3785810" y="182935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35">
            <a:hlinkClick action="ppaction://hlinksldjump" r:id="rId5"/>
          </p:cNvPr>
          <p:cNvSpPr/>
          <p:nvPr/>
        </p:nvSpPr>
        <p:spPr>
          <a:xfrm>
            <a:off x="4223097" y="229259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35">
            <a:hlinkClick r:id="rId6"/>
          </p:cNvPr>
          <p:cNvSpPr/>
          <p:nvPr/>
        </p:nvSpPr>
        <p:spPr>
          <a:xfrm>
            <a:off x="4666703" y="205227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35">
            <a:hlinkClick action="ppaction://hlinkshowjump?jump=nextslide"/>
          </p:cNvPr>
          <p:cNvSpPr/>
          <p:nvPr/>
        </p:nvSpPr>
        <p:spPr>
          <a:xfrm>
            <a:off x="5015548" y="190094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>
            <a:hlinkClick r:id="rId4"/>
          </p:cNvPr>
          <p:cNvSpPr/>
          <p:nvPr/>
        </p:nvSpPr>
        <p:spPr>
          <a:xfrm>
            <a:off x="4250782" y="4830674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36">
            <a:hlinkClick action="ppaction://hlinkshowjump?jump=previousslide"/>
          </p:cNvPr>
          <p:cNvSpPr/>
          <p:nvPr/>
        </p:nvSpPr>
        <p:spPr>
          <a:xfrm>
            <a:off x="3777457" y="4839465"/>
            <a:ext cx="260402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36">
            <a:hlinkClick r:id="rId5"/>
          </p:cNvPr>
          <p:cNvSpPr/>
          <p:nvPr/>
        </p:nvSpPr>
        <p:spPr>
          <a:xfrm>
            <a:off x="4126302" y="4839465"/>
            <a:ext cx="312806" cy="355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36">
            <a:hlinkClick action="ppaction://hlinksldjump" r:id="rId6"/>
          </p:cNvPr>
          <p:cNvSpPr/>
          <p:nvPr/>
        </p:nvSpPr>
        <p:spPr>
          <a:xfrm>
            <a:off x="4563588" y="4885788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36">
            <a:hlinkClick r:id="rId7"/>
          </p:cNvPr>
          <p:cNvSpPr/>
          <p:nvPr/>
        </p:nvSpPr>
        <p:spPr>
          <a:xfrm>
            <a:off x="5007195" y="4861756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36">
            <a:hlinkClick action="ppaction://hlinkshowjump?jump=nextslide"/>
          </p:cNvPr>
          <p:cNvSpPr/>
          <p:nvPr/>
        </p:nvSpPr>
        <p:spPr>
          <a:xfrm>
            <a:off x="5356040" y="4846623"/>
            <a:ext cx="260403" cy="3001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